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4" r:id="rId6"/>
    <p:sldId id="262" r:id="rId7"/>
    <p:sldId id="270" r:id="rId8"/>
    <p:sldId id="267" r:id="rId9"/>
    <p:sldId id="269" r:id="rId10"/>
    <p:sldId id="268" r:id="rId11"/>
    <p:sldId id="266" r:id="rId12"/>
    <p:sldId id="258" r:id="rId13"/>
    <p:sldId id="259" r:id="rId14"/>
    <p:sldId id="274" r:id="rId15"/>
    <p:sldId id="273" r:id="rId16"/>
    <p:sldId id="272" r:id="rId17"/>
    <p:sldId id="260" r:id="rId18"/>
    <p:sldId id="271" r:id="rId19"/>
    <p:sldId id="265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D8-8740-4D91-A691-A711A334CAE8}" type="datetimeFigureOut">
              <a:rPr lang="tr-TR" smtClean="0"/>
              <a:t>16.02.2017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FB8E-D292-4643-9E4D-EDFE29263A4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D8-8740-4D91-A691-A711A334CAE8}" type="datetimeFigureOut">
              <a:rPr lang="tr-TR" smtClean="0"/>
              <a:t>16.02.2017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FB8E-D292-4643-9E4D-EDFE29263A4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D8-8740-4D91-A691-A711A334CAE8}" type="datetimeFigureOut">
              <a:rPr lang="tr-TR" smtClean="0"/>
              <a:t>16.02.2017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FB8E-D292-4643-9E4D-EDFE29263A4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D8-8740-4D91-A691-A711A334CAE8}" type="datetimeFigureOut">
              <a:rPr lang="tr-TR" smtClean="0"/>
              <a:t>16.02.2017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FB8E-D292-4643-9E4D-EDFE29263A4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D8-8740-4D91-A691-A711A334CAE8}" type="datetimeFigureOut">
              <a:rPr lang="tr-TR" smtClean="0"/>
              <a:t>16.02.2017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FB8E-D292-4643-9E4D-EDFE29263A4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D8-8740-4D91-A691-A711A334CAE8}" type="datetimeFigureOut">
              <a:rPr lang="tr-TR" smtClean="0"/>
              <a:t>16.02.2017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FB8E-D292-4643-9E4D-EDFE29263A4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D8-8740-4D91-A691-A711A334CAE8}" type="datetimeFigureOut">
              <a:rPr lang="tr-TR" smtClean="0"/>
              <a:t>16.02.2017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FB8E-D292-4643-9E4D-EDFE29263A4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D8-8740-4D91-A691-A711A334CAE8}" type="datetimeFigureOut">
              <a:rPr lang="tr-TR" smtClean="0"/>
              <a:t>16.02.2017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FB8E-D292-4643-9E4D-EDFE29263A4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D8-8740-4D91-A691-A711A334CAE8}" type="datetimeFigureOut">
              <a:rPr lang="tr-TR" smtClean="0"/>
              <a:t>16.02.2017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FB8E-D292-4643-9E4D-EDFE29263A4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D8-8740-4D91-A691-A711A334CAE8}" type="datetimeFigureOut">
              <a:rPr lang="tr-TR" smtClean="0"/>
              <a:t>16.02.2017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FB8E-D292-4643-9E4D-EDFE29263A4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D8-8740-4D91-A691-A711A334CAE8}" type="datetimeFigureOut">
              <a:rPr lang="tr-TR" smtClean="0"/>
              <a:t>16.02.2017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FB8E-D292-4643-9E4D-EDFE29263A4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404D8-8740-4D91-A691-A711A334CAE8}" type="datetimeFigureOut">
              <a:rPr lang="tr-TR" smtClean="0"/>
              <a:t>16.02.2017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2FB8E-D292-4643-9E4D-EDFE29263A4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KAGÜNDÜZ\Desktop\2016 2017 EKİM ÇALIŞMALAR\ünv yolunda- site için\GİRİŞ SAYFAS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KAGÜNDÜZ\Desktop\2016 2017 EKİM ÇALIŞMALAR\ünv yolunda- site için\ÜNV-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KAGÜNDÜZ\Desktop\2016 2017 EKİM ÇALIŞMALAR\ünv yolunda- site için\ÜNV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KAGÜNDÜZ\Desktop\2016 2017 EKİM ÇALIŞMALAR\ünv yolunda- site için\ÜNV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KAGÜNDÜZ\Desktop\2016 2017 EKİM ÇALIŞMALAR\ünv yolunda- site için\ÜNV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KAGÜNDÜZ\Desktop\2016 2017 EKİM ÇALIŞMALAR\ünv yolunda- site için\ÜNV-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KAGÜNDÜZ\Desktop\2016 2017 EKİM ÇALIŞMALAR\ünv yolunda- site için\ÜNV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4" y="0"/>
            <a:ext cx="913028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KAGÜNDÜZ\Desktop\2016 2017 EKİM ÇALIŞMALAR\ünv yolunda- site için\ÜNV-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KAGÜNDÜZ\Desktop\2016 2017 EKİM ÇALIŞMALAR\ünv yolunda- site için\ÜNV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AKAGÜNDÜZ\Desktop\2016 2017 EKİM ÇALIŞMALAR\ünv yolunda- site için\ÜNV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AKAGÜNDÜZ\Desktop\2016 2017 EKİM ÇALIŞMALAR\ünv yolunda- site için\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KAGÜNDÜZ\Desktop\2016 2017 EKİM ÇALIŞMALAR\ünv yolunda- site için\ÜNV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KAGÜNDÜZ\Desktop\2016 2017 EKİM ÇALIŞMALAR\ünv yolunda- site için\ÜNV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92"/>
            <a:ext cx="9144000" cy="686019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KAGÜNDÜZ\Desktop\2016 2017 EKİM ÇALIŞMALAR\ünv yolunda- site için\ÜNV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KAGÜNDÜZ\Desktop\2016 2017 EKİM ÇALIŞMALAR\ünv yolunda- site için\ÜNV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KAGÜNDÜZ\Desktop\2016 2017 EKİM ÇALIŞMALAR\ünv yolunda- site için\ÜNV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KAGÜNDÜZ\Desktop\2016 2017 EKİM ÇALIŞMALAR\ünv yolunda- site için\ÜNV-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KAGÜNDÜZ\Desktop\2016 2017 EKİM ÇALIŞMALAR\ünv yolunda- site için\ÜNV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KAGÜNDÜZ\Desktop\2016 2017 EKİM ÇALIŞMALAR\ünv yolunda- site için\ÜNV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Ekran Gösterisi (4:3)</PresentationFormat>
  <Paragraphs>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AKAGÜNDÜZ</dc:creator>
  <cp:lastModifiedBy>AKAGÜNDÜZ</cp:lastModifiedBy>
  <cp:revision>6</cp:revision>
  <dcterms:created xsi:type="dcterms:W3CDTF">2017-02-16T20:38:36Z</dcterms:created>
  <dcterms:modified xsi:type="dcterms:W3CDTF">2017-02-16T21:27:21Z</dcterms:modified>
</cp:coreProperties>
</file>