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6" r:id="rId3"/>
    <p:sldId id="298" r:id="rId4"/>
    <p:sldId id="297" r:id="rId5"/>
    <p:sldId id="296" r:id="rId6"/>
    <p:sldId id="295" r:id="rId7"/>
    <p:sldId id="294" r:id="rId8"/>
    <p:sldId id="293" r:id="rId9"/>
    <p:sldId id="292" r:id="rId10"/>
    <p:sldId id="291" r:id="rId11"/>
    <p:sldId id="290" r:id="rId12"/>
    <p:sldId id="289" r:id="rId13"/>
    <p:sldId id="288" r:id="rId14"/>
    <p:sldId id="287" r:id="rId15"/>
    <p:sldId id="300" r:id="rId16"/>
    <p:sldId id="299" r:id="rId17"/>
    <p:sldId id="301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5398E-A6F2-4EBC-86E2-3C2A4BFE5FDE}" type="datetimeFigureOut">
              <a:rPr lang="tr-TR" smtClean="0"/>
              <a:pPr/>
              <a:t>15.02.2017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EA3F8-DCE3-48B2-945E-801F452325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70978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4B4-CBF5-4F58-824C-FE6E3E351437}" type="datetime1">
              <a:rPr lang="tr-TR" smtClean="0"/>
              <a:pPr/>
              <a:t>15.02.2017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ZAFER AKAGÜNDÜZ NAAL REHBERLİK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0013-CDA7-4180-9CA9-2698E8536C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B3CB-4EB4-45FC-909E-497D207D0116}" type="datetime1">
              <a:rPr lang="tr-TR" smtClean="0"/>
              <a:pPr/>
              <a:t>15.02.2017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ZAFER AKAGÜNDÜZ NAAL REHBERLİK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0013-CDA7-4180-9CA9-2698E8536C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053BE-AB76-40A2-A469-82E8657B7D10}" type="datetime1">
              <a:rPr lang="tr-TR" smtClean="0"/>
              <a:pPr/>
              <a:t>15.02.2017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ZAFER AKAGÜNDÜZ NAAL REHBERLİK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0013-CDA7-4180-9CA9-2698E8536C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AEC6-BBA4-44E1-9702-2790625CE440}" type="datetime1">
              <a:rPr lang="tr-TR" smtClean="0"/>
              <a:pPr/>
              <a:t>15.02.2017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ZAFER AKAGÜNDÜZ NAAL REHBERLİK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0013-CDA7-4180-9CA9-2698E8536C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C50E-7F2E-443E-8D00-A7000D77E959}" type="datetime1">
              <a:rPr lang="tr-TR" smtClean="0"/>
              <a:pPr/>
              <a:t>15.02.2017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ZAFER AKAGÜNDÜZ NAAL REHBERLİK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0013-CDA7-4180-9CA9-2698E8536C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03E6-BF59-4C8A-ADF5-38EDB7807FCD}" type="datetime1">
              <a:rPr lang="tr-TR" smtClean="0"/>
              <a:pPr/>
              <a:t>15.02.2017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ZAFER AKAGÜNDÜZ NAAL REHBERLİK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0013-CDA7-4180-9CA9-2698E8536C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BC25E-7160-48C4-B9B0-2AE684B8D1A5}" type="datetime1">
              <a:rPr lang="tr-TR" smtClean="0"/>
              <a:pPr/>
              <a:t>15.02.2017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ZAFER AKAGÜNDÜZ NAAL REHBERLİK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0013-CDA7-4180-9CA9-2698E8536C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D2BE-19BF-48C4-8D5B-CC3A7357D82A}" type="datetime1">
              <a:rPr lang="tr-TR" smtClean="0"/>
              <a:pPr/>
              <a:t>15.02.2017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ZAFER AKAGÜNDÜZ NAAL REHBERLİK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0013-CDA7-4180-9CA9-2698E8536C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78B2-4714-47D3-B815-C7912350A452}" type="datetime1">
              <a:rPr lang="tr-TR" smtClean="0"/>
              <a:pPr/>
              <a:t>15.02.2017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ZAFER AKAGÜNDÜZ NAAL REHBERLİK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0013-CDA7-4180-9CA9-2698E8536C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F253-D28A-4F76-A9A6-7E83983BE6B9}" type="datetime1">
              <a:rPr lang="tr-TR" smtClean="0"/>
              <a:pPr/>
              <a:t>15.02.2017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ZAFER AKAGÜNDÜZ NAAL REHBERLİK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0013-CDA7-4180-9CA9-2698E8536C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8337-5093-4D9C-B31E-76270268E11E}" type="datetime1">
              <a:rPr lang="tr-TR" smtClean="0"/>
              <a:pPr/>
              <a:t>15.02.2017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ZAFER AKAGÜNDÜZ NAAL REHBERLİK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0013-CDA7-4180-9CA9-2698E8536C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05990-C395-405F-BE5B-3848EF7EEF1F}" type="datetime1">
              <a:rPr lang="tr-TR" smtClean="0"/>
              <a:pPr/>
              <a:t>15.02.2017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ZAFER AKAGÜNDÜZ NAAL REHBERLİK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F0013-CDA7-4180-9CA9-2698E8536C2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2571736" y="6356350"/>
            <a:ext cx="3448064" cy="365125"/>
          </a:xfrm>
        </p:spPr>
        <p:txBody>
          <a:bodyPr/>
          <a:lstStyle/>
          <a:p>
            <a:endParaRPr lang="tr-TR" sz="1400" b="1" dirty="0">
              <a:solidFill>
                <a:schemeClr val="bg1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0013-CDA7-4180-9CA9-2698E8536C23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1547664" y="5373216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chemeClr val="bg1"/>
                </a:solidFill>
              </a:rPr>
              <a:t>ZAFER AKAGÜNDÜZ NAAL REHBERLİK</a:t>
            </a:r>
          </a:p>
        </p:txBody>
      </p:sp>
      <p:pic>
        <p:nvPicPr>
          <p:cNvPr id="1026" name="Picture 2" descr="C:\Users\müdür\Desktop\gerçek çalışma siteye\1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ZAFER AKAGÜNDÜZ NAAL REHBERLİK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0013-CDA7-4180-9CA9-2698E8536C23}" type="slidenum">
              <a:rPr lang="tr-TR" smtClean="0"/>
              <a:pPr/>
              <a:t>10</a:t>
            </a:fld>
            <a:endParaRPr lang="tr-TR"/>
          </a:p>
        </p:txBody>
      </p:sp>
      <p:pic>
        <p:nvPicPr>
          <p:cNvPr id="9218" name="Picture 2" descr="F:\gerçek çalışma siteye\GÇ-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ZAFER AKAGÜNDÜZ NAAL REHBERLİK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0013-CDA7-4180-9CA9-2698E8536C23}" type="slidenum">
              <a:rPr lang="tr-TR" smtClean="0"/>
              <a:pPr/>
              <a:t>11</a:t>
            </a:fld>
            <a:endParaRPr lang="tr-TR"/>
          </a:p>
        </p:txBody>
      </p:sp>
      <p:pic>
        <p:nvPicPr>
          <p:cNvPr id="10242" name="Picture 2" descr="F:\gerçek çalışma siteye\GÇ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ZAFER AKAGÜNDÜZ NAAL REHBERLİK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0013-CDA7-4180-9CA9-2698E8536C23}" type="slidenum">
              <a:rPr lang="tr-TR" smtClean="0"/>
              <a:pPr/>
              <a:t>12</a:t>
            </a:fld>
            <a:endParaRPr lang="tr-TR"/>
          </a:p>
        </p:txBody>
      </p:sp>
      <p:pic>
        <p:nvPicPr>
          <p:cNvPr id="11266" name="Picture 2" descr="F:\gerçek çalışma siteye\GÇ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ZAFER AKAGÜNDÜZ NAAL REHBERLİK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0013-CDA7-4180-9CA9-2698E8536C23}" type="slidenum">
              <a:rPr lang="tr-TR" smtClean="0"/>
              <a:pPr/>
              <a:t>13</a:t>
            </a:fld>
            <a:endParaRPr lang="tr-TR"/>
          </a:p>
        </p:txBody>
      </p:sp>
      <p:pic>
        <p:nvPicPr>
          <p:cNvPr id="12290" name="Picture 2" descr="F:\gerçek çalışma siteye\GÇ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ZAFER AKAGÜNDÜZ NAAL REHBERLİK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0013-CDA7-4180-9CA9-2698E8536C23}" type="slidenum">
              <a:rPr lang="tr-TR" smtClean="0"/>
              <a:pPr/>
              <a:t>14</a:t>
            </a:fld>
            <a:endParaRPr lang="tr-TR"/>
          </a:p>
        </p:txBody>
      </p:sp>
      <p:pic>
        <p:nvPicPr>
          <p:cNvPr id="13314" name="Picture 2" descr="F:\gerçek çalışma siteye\GÇ-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ZAFER AKAGÜNDÜZ NAAL REHBERLİK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0013-CDA7-4180-9CA9-2698E8536C23}" type="slidenum">
              <a:rPr lang="tr-TR" smtClean="0"/>
              <a:pPr/>
              <a:t>15</a:t>
            </a:fld>
            <a:endParaRPr lang="tr-TR"/>
          </a:p>
        </p:txBody>
      </p:sp>
      <p:pic>
        <p:nvPicPr>
          <p:cNvPr id="14338" name="Picture 2" descr="F:\gerçek çalışma siteye\GÇ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ZAFER AKAGÜNDÜZ NAAL REHBERLİK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0013-CDA7-4180-9CA9-2698E8536C23}" type="slidenum">
              <a:rPr lang="tr-TR" smtClean="0"/>
              <a:pPr/>
              <a:t>16</a:t>
            </a:fld>
            <a:endParaRPr lang="tr-TR"/>
          </a:p>
        </p:txBody>
      </p:sp>
      <p:pic>
        <p:nvPicPr>
          <p:cNvPr id="15362" name="Picture 2" descr="F:\gerçek çalışma siteye\GÇ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ZAFER AKAGÜNDÜZ NAAL REHBERLİK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0013-CDA7-4180-9CA9-2698E8536C23}" type="slidenum">
              <a:rPr lang="tr-TR" smtClean="0"/>
              <a:pPr/>
              <a:t>17</a:t>
            </a:fld>
            <a:endParaRPr lang="tr-TR"/>
          </a:p>
        </p:txBody>
      </p:sp>
      <p:pic>
        <p:nvPicPr>
          <p:cNvPr id="16386" name="Picture 2" descr="F:\gerçek çalışma siteye\GÇ-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ZAFER AKAGÜNDÜZ NAAL REHBERLİK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0013-CDA7-4180-9CA9-2698E8536C23}" type="slidenum">
              <a:rPr lang="tr-TR" smtClean="0"/>
              <a:pPr/>
              <a:t>2</a:t>
            </a:fld>
            <a:endParaRPr lang="tr-TR"/>
          </a:p>
        </p:txBody>
      </p:sp>
      <p:pic>
        <p:nvPicPr>
          <p:cNvPr id="1026" name="Picture 2" descr="F:\gerçek çalışma siteye\GÇ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4011" y="0"/>
            <a:ext cx="916801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ZAFER AKAGÜNDÜZ NAAL REHBERLİK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0013-CDA7-4180-9CA9-2698E8536C23}" type="slidenum">
              <a:rPr lang="tr-TR" smtClean="0"/>
              <a:pPr/>
              <a:t>3</a:t>
            </a:fld>
            <a:endParaRPr lang="tr-TR"/>
          </a:p>
        </p:txBody>
      </p:sp>
      <p:pic>
        <p:nvPicPr>
          <p:cNvPr id="2050" name="Picture 2" descr="F:\gerçek çalışma siteye\GÇ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ZAFER AKAGÜNDÜZ NAAL REHBERLİK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0013-CDA7-4180-9CA9-2698E8536C23}" type="slidenum">
              <a:rPr lang="tr-TR" smtClean="0"/>
              <a:pPr/>
              <a:t>4</a:t>
            </a:fld>
            <a:endParaRPr lang="tr-TR"/>
          </a:p>
        </p:txBody>
      </p:sp>
      <p:pic>
        <p:nvPicPr>
          <p:cNvPr id="3074" name="Picture 2" descr="F:\gerçek çalışma siteye\GÇ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ZAFER AKAGÜNDÜZ NAAL REHBERLİK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0013-CDA7-4180-9CA9-2698E8536C23}" type="slidenum">
              <a:rPr lang="tr-TR" smtClean="0"/>
              <a:pPr/>
              <a:t>5</a:t>
            </a:fld>
            <a:endParaRPr lang="tr-TR"/>
          </a:p>
        </p:txBody>
      </p:sp>
      <p:pic>
        <p:nvPicPr>
          <p:cNvPr id="4098" name="Picture 2" descr="F:\gerçek çalışma siteye\GÇ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ZAFER AKAGÜNDÜZ NAAL REHBERLİK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0013-CDA7-4180-9CA9-2698E8536C23}" type="slidenum">
              <a:rPr lang="tr-TR" smtClean="0"/>
              <a:pPr/>
              <a:t>6</a:t>
            </a:fld>
            <a:endParaRPr lang="tr-TR"/>
          </a:p>
        </p:txBody>
      </p:sp>
      <p:pic>
        <p:nvPicPr>
          <p:cNvPr id="5122" name="Picture 2" descr="F:\gerçek çalışma siteye\GÇ-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ZAFER AKAGÜNDÜZ NAAL REHBERLİK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0013-CDA7-4180-9CA9-2698E8536C23}" type="slidenum">
              <a:rPr lang="tr-TR" smtClean="0"/>
              <a:pPr/>
              <a:t>7</a:t>
            </a:fld>
            <a:endParaRPr lang="tr-TR"/>
          </a:p>
        </p:txBody>
      </p:sp>
      <p:pic>
        <p:nvPicPr>
          <p:cNvPr id="6146" name="Picture 2" descr="F:\gerçek çalışma siteye\GÇ-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ZAFER AKAGÜNDÜZ NAAL REHBERLİK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0013-CDA7-4180-9CA9-2698E8536C23}" type="slidenum">
              <a:rPr lang="tr-TR" smtClean="0"/>
              <a:pPr/>
              <a:t>8</a:t>
            </a:fld>
            <a:endParaRPr lang="tr-TR"/>
          </a:p>
        </p:txBody>
      </p:sp>
      <p:pic>
        <p:nvPicPr>
          <p:cNvPr id="7170" name="Picture 2" descr="F:\gerçek çalışma siteye\GÇ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ZAFER AKAGÜNDÜZ NAAL REHBERLİK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0013-CDA7-4180-9CA9-2698E8536C23}" type="slidenum">
              <a:rPr lang="tr-TR" smtClean="0"/>
              <a:pPr/>
              <a:t>9</a:t>
            </a:fld>
            <a:endParaRPr lang="tr-TR"/>
          </a:p>
        </p:txBody>
      </p:sp>
      <p:pic>
        <p:nvPicPr>
          <p:cNvPr id="8194" name="Picture 2" descr="F:\gerçek çalışma siteye\GÇ-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85</Words>
  <Application>Microsoft Office PowerPoint</Application>
  <PresentationFormat>Ekran Gösterisi (4:3)</PresentationFormat>
  <Paragraphs>34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GERÇEK ÇALIŞMA</dc:title>
  <dc:creator>AKAGÜNDÜZ</dc:creator>
  <cp:lastModifiedBy>AKAGÜNDÜZ</cp:lastModifiedBy>
  <cp:revision>74</cp:revision>
  <dcterms:created xsi:type="dcterms:W3CDTF">2016-12-04T17:23:26Z</dcterms:created>
  <dcterms:modified xsi:type="dcterms:W3CDTF">2017-02-15T21:42:04Z</dcterms:modified>
</cp:coreProperties>
</file>